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6"/>
  </p:notesMasterIdLst>
  <p:handoutMasterIdLst>
    <p:handoutMasterId r:id="rId17"/>
  </p:handoutMasterIdLst>
  <p:sldIdLst>
    <p:sldId id="270" r:id="rId6"/>
    <p:sldId id="265" r:id="rId7"/>
    <p:sldId id="258" r:id="rId8"/>
    <p:sldId id="821" r:id="rId9"/>
    <p:sldId id="266" r:id="rId10"/>
    <p:sldId id="259" r:id="rId11"/>
    <p:sldId id="260" r:id="rId12"/>
    <p:sldId id="274" r:id="rId13"/>
    <p:sldId id="275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E6A043-8991-4182-AD06-5B6FBFC04330}" v="14" dt="2019-04-05T21:25:44.8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liard Paige" userId="abb5b7aa8b8e3fa2" providerId="LiveId" clId="{7CE6A043-8991-4182-AD06-5B6FBFC04330}"/>
    <pc:docChg chg="undo custSel addSld delSld modSld sldOrd">
      <pc:chgData name="Hilliard Paige" userId="abb5b7aa8b8e3fa2" providerId="LiveId" clId="{7CE6A043-8991-4182-AD06-5B6FBFC04330}" dt="2019-04-05T21:25:44.861" v="1975"/>
      <pc:docMkLst>
        <pc:docMk/>
      </pc:docMkLst>
      <pc:sldChg chg="addSp delSp modSp">
        <pc:chgData name="Hilliard Paige" userId="abb5b7aa8b8e3fa2" providerId="LiveId" clId="{7CE6A043-8991-4182-AD06-5B6FBFC04330}" dt="2019-04-05T20:39:33.533" v="572" actId="14100"/>
        <pc:sldMkLst>
          <pc:docMk/>
          <pc:sldMk cId="1659220987" sldId="258"/>
        </pc:sldMkLst>
        <pc:spChg chg="mod">
          <ac:chgData name="Hilliard Paige" userId="abb5b7aa8b8e3fa2" providerId="LiveId" clId="{7CE6A043-8991-4182-AD06-5B6FBFC04330}" dt="2019-04-05T20:39:33.533" v="572" actId="14100"/>
          <ac:spMkLst>
            <pc:docMk/>
            <pc:sldMk cId="1659220987" sldId="258"/>
            <ac:spMk id="3" creationId="{00000000-0000-0000-0000-000000000000}"/>
          </ac:spMkLst>
        </pc:spChg>
        <pc:picChg chg="del">
          <ac:chgData name="Hilliard Paige" userId="abb5b7aa8b8e3fa2" providerId="LiveId" clId="{7CE6A043-8991-4182-AD06-5B6FBFC04330}" dt="2019-04-05T20:31:15.652" v="394" actId="478"/>
          <ac:picMkLst>
            <pc:docMk/>
            <pc:sldMk cId="1659220987" sldId="258"/>
            <ac:picMk id="4" creationId="{00000000-0000-0000-0000-000000000000}"/>
          </ac:picMkLst>
        </pc:picChg>
        <pc:picChg chg="add del mod">
          <ac:chgData name="Hilliard Paige" userId="abb5b7aa8b8e3fa2" providerId="LiveId" clId="{7CE6A043-8991-4182-AD06-5B6FBFC04330}" dt="2019-04-05T20:36:29.019" v="413"/>
          <ac:picMkLst>
            <pc:docMk/>
            <pc:sldMk cId="1659220987" sldId="258"/>
            <ac:picMk id="5" creationId="{5769B28F-4C4F-425B-8EEE-EA4E14BF063A}"/>
          </ac:picMkLst>
        </pc:picChg>
      </pc:sldChg>
      <pc:sldChg chg="addSp delSp modSp modAnim">
        <pc:chgData name="Hilliard Paige" userId="abb5b7aa8b8e3fa2" providerId="LiveId" clId="{7CE6A043-8991-4182-AD06-5B6FBFC04330}" dt="2019-04-05T21:25:44.861" v="1975"/>
        <pc:sldMkLst>
          <pc:docMk/>
          <pc:sldMk cId="427320491" sldId="260"/>
        </pc:sldMkLst>
        <pc:spChg chg="del mod">
          <ac:chgData name="Hilliard Paige" userId="abb5b7aa8b8e3fa2" providerId="LiveId" clId="{7CE6A043-8991-4182-AD06-5B6FBFC04330}" dt="2019-04-05T21:14:39.145" v="1777" actId="478"/>
          <ac:spMkLst>
            <pc:docMk/>
            <pc:sldMk cId="427320491" sldId="260"/>
            <ac:spMk id="3" creationId="{00000000-0000-0000-0000-000000000000}"/>
          </ac:spMkLst>
        </pc:spChg>
        <pc:spChg chg="add del mod">
          <ac:chgData name="Hilliard Paige" userId="abb5b7aa8b8e3fa2" providerId="LiveId" clId="{7CE6A043-8991-4182-AD06-5B6FBFC04330}" dt="2019-04-05T21:14:48.917" v="1778" actId="478"/>
          <ac:spMkLst>
            <pc:docMk/>
            <pc:sldMk cId="427320491" sldId="260"/>
            <ac:spMk id="6" creationId="{A19C4816-3C4F-4CCD-8E03-A3CFD70F0ECC}"/>
          </ac:spMkLst>
        </pc:spChg>
        <pc:picChg chg="del">
          <ac:chgData name="Hilliard Paige" userId="abb5b7aa8b8e3fa2" providerId="LiveId" clId="{7CE6A043-8991-4182-AD06-5B6FBFC04330}" dt="2019-04-05T20:47:34.796" v="1175" actId="478"/>
          <ac:picMkLst>
            <pc:docMk/>
            <pc:sldMk cId="427320491" sldId="260"/>
            <ac:picMk id="4" creationId="{00000000-0000-0000-0000-000000000000}"/>
          </ac:picMkLst>
        </pc:picChg>
        <pc:picChg chg="add mod">
          <ac:chgData name="Hilliard Paige" userId="abb5b7aa8b8e3fa2" providerId="LiveId" clId="{7CE6A043-8991-4182-AD06-5B6FBFC04330}" dt="2019-04-05T21:24:22.467" v="1972" actId="1076"/>
          <ac:picMkLst>
            <pc:docMk/>
            <pc:sldMk cId="427320491" sldId="260"/>
            <ac:picMk id="7" creationId="{B893D8AE-AD99-4FB3-A9DD-6CC6CE422203}"/>
          </ac:picMkLst>
        </pc:picChg>
        <pc:picChg chg="del">
          <ac:chgData name="Hilliard Paige" userId="abb5b7aa8b8e3fa2" providerId="LiveId" clId="{7CE6A043-8991-4182-AD06-5B6FBFC04330}" dt="2019-04-05T21:14:53.194" v="1780" actId="478"/>
          <ac:picMkLst>
            <pc:docMk/>
            <pc:sldMk cId="427320491" sldId="260"/>
            <ac:picMk id="8" creationId="{00000000-0000-0000-0000-000000000000}"/>
          </ac:picMkLst>
        </pc:picChg>
        <pc:picChg chg="del">
          <ac:chgData name="Hilliard Paige" userId="abb5b7aa8b8e3fa2" providerId="LiveId" clId="{7CE6A043-8991-4182-AD06-5B6FBFC04330}" dt="2019-04-05T21:14:51.932" v="1779" actId="478"/>
          <ac:picMkLst>
            <pc:docMk/>
            <pc:sldMk cId="427320491" sldId="260"/>
            <ac:picMk id="9" creationId="{00000000-0000-0000-0000-000000000000}"/>
          </ac:picMkLst>
        </pc:picChg>
        <pc:picChg chg="del">
          <ac:chgData name="Hilliard Paige" userId="abb5b7aa8b8e3fa2" providerId="LiveId" clId="{7CE6A043-8991-4182-AD06-5B6FBFC04330}" dt="2019-04-05T21:14:54.639" v="1781" actId="478"/>
          <ac:picMkLst>
            <pc:docMk/>
            <pc:sldMk cId="427320491" sldId="260"/>
            <ac:picMk id="10" creationId="{00000000-0000-0000-0000-000000000000}"/>
          </ac:picMkLst>
        </pc:picChg>
        <pc:picChg chg="add mod">
          <ac:chgData name="Hilliard Paige" userId="abb5b7aa8b8e3fa2" providerId="LiveId" clId="{7CE6A043-8991-4182-AD06-5B6FBFC04330}" dt="2019-04-05T21:22:10.101" v="1966" actId="1076"/>
          <ac:picMkLst>
            <pc:docMk/>
            <pc:sldMk cId="427320491" sldId="260"/>
            <ac:picMk id="11" creationId="{48B556FD-EB7B-4822-B5B9-C872CFCFF75F}"/>
          </ac:picMkLst>
        </pc:picChg>
        <pc:picChg chg="add mod">
          <ac:chgData name="Hilliard Paige" userId="abb5b7aa8b8e3fa2" providerId="LiveId" clId="{7CE6A043-8991-4182-AD06-5B6FBFC04330}" dt="2019-04-05T21:24:15.564" v="1970" actId="1076"/>
          <ac:picMkLst>
            <pc:docMk/>
            <pc:sldMk cId="427320491" sldId="260"/>
            <ac:picMk id="12" creationId="{E5B50570-EED6-488D-B9B4-84168A711F9C}"/>
          </ac:picMkLst>
        </pc:picChg>
      </pc:sldChg>
      <pc:sldChg chg="del">
        <pc:chgData name="Hilliard Paige" userId="abb5b7aa8b8e3fa2" providerId="LiveId" clId="{7CE6A043-8991-4182-AD06-5B6FBFC04330}" dt="2019-04-05T20:41:57.644" v="581" actId="2696"/>
        <pc:sldMkLst>
          <pc:docMk/>
          <pc:sldMk cId="95415691" sldId="261"/>
        </pc:sldMkLst>
      </pc:sldChg>
      <pc:sldChg chg="modSp">
        <pc:chgData name="Hilliard Paige" userId="abb5b7aa8b8e3fa2" providerId="LiveId" clId="{7CE6A043-8991-4182-AD06-5B6FBFC04330}" dt="2019-04-05T20:45:46.424" v="887" actId="12"/>
        <pc:sldMkLst>
          <pc:docMk/>
          <pc:sldMk cId="575058662" sldId="263"/>
        </pc:sldMkLst>
        <pc:spChg chg="mod">
          <ac:chgData name="Hilliard Paige" userId="abb5b7aa8b8e3fa2" providerId="LiveId" clId="{7CE6A043-8991-4182-AD06-5B6FBFC04330}" dt="2019-04-05T20:45:46.424" v="887" actId="12"/>
          <ac:spMkLst>
            <pc:docMk/>
            <pc:sldMk cId="575058662" sldId="263"/>
            <ac:spMk id="3" creationId="{00000000-0000-0000-0000-000000000000}"/>
          </ac:spMkLst>
        </pc:spChg>
      </pc:sldChg>
      <pc:sldChg chg="modSp">
        <pc:chgData name="Hilliard Paige" userId="abb5b7aa8b8e3fa2" providerId="LiveId" clId="{7CE6A043-8991-4182-AD06-5B6FBFC04330}" dt="2019-04-05T20:24:30.664" v="393" actId="20577"/>
        <pc:sldMkLst>
          <pc:docMk/>
          <pc:sldMk cId="4103331808" sldId="265"/>
        </pc:sldMkLst>
        <pc:spChg chg="mod">
          <ac:chgData name="Hilliard Paige" userId="abb5b7aa8b8e3fa2" providerId="LiveId" clId="{7CE6A043-8991-4182-AD06-5B6FBFC04330}" dt="2019-04-05T20:24:30.664" v="393" actId="20577"/>
          <ac:spMkLst>
            <pc:docMk/>
            <pc:sldMk cId="4103331808" sldId="265"/>
            <ac:spMk id="3" creationId="{00000000-0000-0000-0000-000000000000}"/>
          </ac:spMkLst>
        </pc:spChg>
      </pc:sldChg>
      <pc:sldChg chg="addSp delSp modSp">
        <pc:chgData name="Hilliard Paige" userId="abb5b7aa8b8e3fa2" providerId="LiveId" clId="{7CE6A043-8991-4182-AD06-5B6FBFC04330}" dt="2019-04-05T20:41:47.177" v="580"/>
        <pc:sldMkLst>
          <pc:docMk/>
          <pc:sldMk cId="1765813901" sldId="266"/>
        </pc:sldMkLst>
        <pc:spChg chg="mod">
          <ac:chgData name="Hilliard Paige" userId="abb5b7aa8b8e3fa2" providerId="LiveId" clId="{7CE6A043-8991-4182-AD06-5B6FBFC04330}" dt="2019-04-05T20:41:28.511" v="576" actId="20577"/>
          <ac:spMkLst>
            <pc:docMk/>
            <pc:sldMk cId="1765813901" sldId="266"/>
            <ac:spMk id="2" creationId="{00000000-0000-0000-0000-000000000000}"/>
          </ac:spMkLst>
        </pc:spChg>
        <pc:picChg chg="del">
          <ac:chgData name="Hilliard Paige" userId="abb5b7aa8b8e3fa2" providerId="LiveId" clId="{7CE6A043-8991-4182-AD06-5B6FBFC04330}" dt="2019-04-05T20:41:30.062" v="577" actId="478"/>
          <ac:picMkLst>
            <pc:docMk/>
            <pc:sldMk cId="1765813901" sldId="266"/>
            <ac:picMk id="4" creationId="{00000000-0000-0000-0000-000000000000}"/>
          </ac:picMkLst>
        </pc:picChg>
        <pc:picChg chg="add">
          <ac:chgData name="Hilliard Paige" userId="abb5b7aa8b8e3fa2" providerId="LiveId" clId="{7CE6A043-8991-4182-AD06-5B6FBFC04330}" dt="2019-04-05T20:41:47.177" v="580"/>
          <ac:picMkLst>
            <pc:docMk/>
            <pc:sldMk cId="1765813901" sldId="266"/>
            <ac:picMk id="5" creationId="{A173F88A-5BB7-4763-BC3B-ED5EC47D54E1}"/>
          </ac:picMkLst>
        </pc:picChg>
      </pc:sldChg>
      <pc:sldChg chg="modSp">
        <pc:chgData name="Hilliard Paige" userId="abb5b7aa8b8e3fa2" providerId="LiveId" clId="{7CE6A043-8991-4182-AD06-5B6FBFC04330}" dt="2019-04-05T20:23:56.040" v="300" actId="20577"/>
        <pc:sldMkLst>
          <pc:docMk/>
          <pc:sldMk cId="4199816776" sldId="270"/>
        </pc:sldMkLst>
        <pc:spChg chg="mod">
          <ac:chgData name="Hilliard Paige" userId="abb5b7aa8b8e3fa2" providerId="LiveId" clId="{7CE6A043-8991-4182-AD06-5B6FBFC04330}" dt="2019-04-05T20:23:56.040" v="300" actId="20577"/>
          <ac:spMkLst>
            <pc:docMk/>
            <pc:sldMk cId="4199816776" sldId="270"/>
            <ac:spMk id="3" creationId="{00000000-0000-0000-0000-000000000000}"/>
          </ac:spMkLst>
        </pc:spChg>
        <pc:spChg chg="mod">
          <ac:chgData name="Hilliard Paige" userId="abb5b7aa8b8e3fa2" providerId="LiveId" clId="{7CE6A043-8991-4182-AD06-5B6FBFC04330}" dt="2019-04-05T20:20:46.868" v="70" actId="1076"/>
          <ac:spMkLst>
            <pc:docMk/>
            <pc:sldMk cId="4199816776" sldId="270"/>
            <ac:spMk id="4" creationId="{00000000-0000-0000-0000-000000000000}"/>
          </ac:spMkLst>
        </pc:spChg>
      </pc:sldChg>
      <pc:sldChg chg="del">
        <pc:chgData name="Hilliard Paige" userId="abb5b7aa8b8e3fa2" providerId="LiveId" clId="{7CE6A043-8991-4182-AD06-5B6FBFC04330}" dt="2019-04-05T20:41:21.991" v="574" actId="2696"/>
        <pc:sldMkLst>
          <pc:docMk/>
          <pc:sldMk cId="561534404" sldId="272"/>
        </pc:sldMkLst>
      </pc:sldChg>
      <pc:sldChg chg="del">
        <pc:chgData name="Hilliard Paige" userId="abb5b7aa8b8e3fa2" providerId="LiveId" clId="{7CE6A043-8991-4182-AD06-5B6FBFC04330}" dt="2019-04-05T20:41:21.991" v="575" actId="2696"/>
        <pc:sldMkLst>
          <pc:docMk/>
          <pc:sldMk cId="167782739" sldId="273"/>
        </pc:sldMkLst>
      </pc:sldChg>
      <pc:sldChg chg="addSp delSp modSp ord">
        <pc:chgData name="Hilliard Paige" userId="abb5b7aa8b8e3fa2" providerId="LiveId" clId="{7CE6A043-8991-4182-AD06-5B6FBFC04330}" dt="2019-04-05T21:20:38.502" v="1954" actId="20577"/>
        <pc:sldMkLst>
          <pc:docMk/>
          <pc:sldMk cId="584139195" sldId="274"/>
        </pc:sldMkLst>
        <pc:spChg chg="mod">
          <ac:chgData name="Hilliard Paige" userId="abb5b7aa8b8e3fa2" providerId="LiveId" clId="{7CE6A043-8991-4182-AD06-5B6FBFC04330}" dt="2019-04-05T20:59:31.232" v="1401" actId="6549"/>
          <ac:spMkLst>
            <pc:docMk/>
            <pc:sldMk cId="584139195" sldId="274"/>
            <ac:spMk id="2" creationId="{00000000-0000-0000-0000-000000000000}"/>
          </ac:spMkLst>
        </pc:spChg>
        <pc:spChg chg="add del mod">
          <ac:chgData name="Hilliard Paige" userId="abb5b7aa8b8e3fa2" providerId="LiveId" clId="{7CE6A043-8991-4182-AD06-5B6FBFC04330}" dt="2019-04-05T21:20:38.502" v="1954" actId="20577"/>
          <ac:spMkLst>
            <pc:docMk/>
            <pc:sldMk cId="584139195" sldId="274"/>
            <ac:spMk id="3" creationId="{00000000-0000-0000-0000-000000000000}"/>
          </ac:spMkLst>
        </pc:spChg>
        <pc:picChg chg="del">
          <ac:chgData name="Hilliard Paige" userId="abb5b7aa8b8e3fa2" providerId="LiveId" clId="{7CE6A043-8991-4182-AD06-5B6FBFC04330}" dt="2019-04-05T20:57:50.969" v="1357" actId="478"/>
          <ac:picMkLst>
            <pc:docMk/>
            <pc:sldMk cId="584139195" sldId="274"/>
            <ac:picMk id="4" creationId="{00000000-0000-0000-0000-000000000000}"/>
          </ac:picMkLst>
        </pc:picChg>
      </pc:sldChg>
      <pc:sldChg chg="modSp">
        <pc:chgData name="Hilliard Paige" userId="abb5b7aa8b8e3fa2" providerId="LiveId" clId="{7CE6A043-8991-4182-AD06-5B6FBFC04330}" dt="2019-04-05T20:44:52.680" v="876" actId="20577"/>
        <pc:sldMkLst>
          <pc:docMk/>
          <pc:sldMk cId="2555322467" sldId="275"/>
        </pc:sldMkLst>
        <pc:spChg chg="mod">
          <ac:chgData name="Hilliard Paige" userId="abb5b7aa8b8e3fa2" providerId="LiveId" clId="{7CE6A043-8991-4182-AD06-5B6FBFC04330}" dt="2019-04-05T20:44:52.680" v="876" actId="20577"/>
          <ac:spMkLst>
            <pc:docMk/>
            <pc:sldMk cId="2555322467" sldId="275"/>
            <ac:spMk id="3" creationId="{00000000-0000-0000-0000-000000000000}"/>
          </ac:spMkLst>
        </pc:spChg>
      </pc:sldChg>
      <pc:sldChg chg="modSp add">
        <pc:chgData name="Hilliard Paige" userId="abb5b7aa8b8e3fa2" providerId="LiveId" clId="{7CE6A043-8991-4182-AD06-5B6FBFC04330}" dt="2019-04-05T20:40:24.939" v="573"/>
        <pc:sldMkLst>
          <pc:docMk/>
          <pc:sldMk cId="1434838766" sldId="821"/>
        </pc:sldMkLst>
        <pc:spChg chg="mod">
          <ac:chgData name="Hilliard Paige" userId="abb5b7aa8b8e3fa2" providerId="LiveId" clId="{7CE6A043-8991-4182-AD06-5B6FBFC04330}" dt="2019-04-05T20:40:24.939" v="573"/>
          <ac:spMkLst>
            <pc:docMk/>
            <pc:sldMk cId="1434838766" sldId="821"/>
            <ac:spMk id="4" creationId="{00000000-0000-0000-0000-000000000000}"/>
          </ac:spMkLst>
        </pc:spChg>
      </pc:sldChg>
      <pc:sldChg chg="modSp add del">
        <pc:chgData name="Hilliard Paige" userId="abb5b7aa8b8e3fa2" providerId="LiveId" clId="{7CE6A043-8991-4182-AD06-5B6FBFC04330}" dt="2019-04-05T20:41:32.217" v="579"/>
        <pc:sldMkLst>
          <pc:docMk/>
          <pc:sldMk cId="100251914" sldId="822"/>
        </pc:sldMkLst>
        <pc:spChg chg="mod">
          <ac:chgData name="Hilliard Paige" userId="abb5b7aa8b8e3fa2" providerId="LiveId" clId="{7CE6A043-8991-4182-AD06-5B6FBFC04330}" dt="2019-04-05T20:41:31.071" v="578"/>
          <ac:spMkLst>
            <pc:docMk/>
            <pc:sldMk cId="100251914" sldId="822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F7E48-919D-4850-838C-E8724CE502D0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C7B08-8BDE-4451-9D11-C77B2DA7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69475-0ED0-4595-830F-EE608116557B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56494-DB45-4760-9127-263D98F0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56494-DB45-4760-9127-263D98F001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08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Power margins will be discussed in more detail with </a:t>
            </a:r>
            <a:r>
              <a:rPr lang="en-US" err="1"/>
              <a:t>laurens</a:t>
            </a:r>
            <a:r>
              <a:rPr lang="en-US"/>
              <a:t>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56494-DB45-4760-9127-263D98F001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2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1693" y="115887"/>
            <a:ext cx="10964199" cy="754446"/>
          </a:xfrm>
          <a:prstGeom prst="rect">
            <a:avLst/>
          </a:prstGeom>
        </p:spPr>
        <p:txBody>
          <a:bodyPr anchor="b"/>
          <a:lstStyle>
            <a:lvl1pPr algn="l">
              <a:defRPr sz="4000" b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1692" y="1123722"/>
            <a:ext cx="11325339" cy="4908783"/>
          </a:xfrm>
          <a:prstGeom prst="rect">
            <a:avLst/>
          </a:prstGeo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>
                <a:latin typeface="+mn-lt"/>
                <a:cs typeface="Arial"/>
              </a:defRPr>
            </a:lvl1pPr>
            <a:lvl2pPr marL="685783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>
                <a:latin typeface="Arial"/>
                <a:cs typeface="Arial"/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rial"/>
                <a:cs typeface="Arial"/>
              </a:defRPr>
            </a:lvl3pPr>
            <a:lvl4pPr marL="1600160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/>
                <a:cs typeface="Arial"/>
              </a:defRPr>
            </a:lvl4pPr>
            <a:lvl5pPr marL="2057349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Arial"/>
                <a:cs typeface="Arial"/>
              </a:defRPr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Edit Master text styles</a:t>
            </a:r>
          </a:p>
          <a:p>
            <a:pPr marL="228594" marR="0" lvl="1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Second level</a:t>
            </a:r>
          </a:p>
          <a:p>
            <a:pPr marL="228594" marR="0" lvl="2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Third level</a:t>
            </a:r>
          </a:p>
          <a:p>
            <a:pPr marL="228594" marR="0" lvl="3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Fourth level</a:t>
            </a:r>
          </a:p>
          <a:p>
            <a:pPr marL="228594" marR="0" lvl="4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Fifth level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9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94063"/>
            <a:ext cx="12192000" cy="572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2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410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" y="927373"/>
            <a:ext cx="11457129" cy="0"/>
          </a:xfrm>
          <a:prstGeom prst="line">
            <a:avLst/>
          </a:prstGeom>
          <a:ln cap="flat">
            <a:solidFill>
              <a:schemeClr val="tx1">
                <a:lumMod val="65000"/>
                <a:lumOff val="35000"/>
              </a:schemeClr>
            </a:solidFill>
            <a:tailEnd type="diamon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57133" y="754653"/>
            <a:ext cx="358913" cy="2844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87519"/>
            <a:ext cx="12192000" cy="1828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Rectangle 1"/>
          <p:cNvSpPr/>
          <p:nvPr/>
        </p:nvSpPr>
        <p:spPr>
          <a:xfrm>
            <a:off x="0" y="6139857"/>
            <a:ext cx="12192000" cy="547661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s://word-edit.officeapps.live.com/we/ResReader.ashx?v=00000000-0000-0000-0000-000000000014&amp;n=E2o10.img&amp;rndm=189ed0a3-ebc7-4ca1-9f7e-633e5e845010&amp;WOPIsrc=https%3A%2F%2Fmyerauedu%2Esharepoint%2Ecom%2Fteams%2FPR%5FCollege%5Fof%5FEngineering%2FPC%5FEAGLESAT%2F%5Fvti%5Fbin%2Fwopi%2Eashx%2Ffiles%2F4a666d65ee3c462fa1e578f6d7df2cd8&amp;access_token=eyJ0eXAiOiJKV1QiLCJhbGciOiJSUzI1NiIsIng1dCI6ImpOX1RsZ1otUUk0UHZpc2pTVnpKMW9ySnRnOCJ9%2EeyJhdWQiOiJ3b3BpL215ZXJhdWVkdS5zaGFyZXBvaW50LmNvbUA2OTMxYzk2My0wN2I3LTQxNTYtYWIwZS0zNWQxZjc5MDM1YjgiLCJpc3MiOiIwMDAwMDAwMy0wMDAwLTBmZjEtY2UwMC0wMDAwMDAwMDAwMDBAOTAxNDAxMjItODUxNi0xMWUxLThlZmYtNDkzMDQ5MjQwMTliIiwibmJmIjoiMTQ5MTEwNjIzNyIsImV4cCI6IjE0OTExNDIyMzciLCJuYW1laWQiOiIwIy5mfG1lbWJlcnNoaXB8YmFydGhlbmxAbXkuZXJhdS5lZHUiLCJuaWkiOiJtaWNyb3NvZnQuc2hhcmVwb2ludCIsImlzdXNlciI6InRydWUiLCJjYWNoZWtleSI6IjBoLmZ8bWVtYmVyc2hpcHwxMDAzMDAwMDg4NjJlMmQ4QGxpdmUuY29tIiwiaXNsb29wYmFjayI6IlRydWUiLCJhcHBjdHgiOiI0YTY2NmQ2NWVlM2M0NjJmYTFlNTc4ZjZkN2RmMmNkODt2WGptRmVFamxzanhNMVp5MzFPZkVWaUpBRTA9O0RlZmF1bHQ7OzFCMDNDNDMxQUVGO1RydWU7OzswIn0%2EOLu9dq9FNl7H%5Fhq1dz4fW5OXezhZQ5ZOn%2DMfdhraTypzFSFsQSo5koxYvQIwZFYcyf5o00UoTlJPn1JAyRewfANjxxiW9C4HS8GwGQej0Yu315cjXKADw1WQzJjThQIvakrYJCqwAlqHJuMawBZowGqV0abl8s%2DFAxor8is4UuUlPVjLqhIQosbK5uKCGzaARi%2D9vz%5FhffUkcqiB%2DQSfWOdW8Em%2DbcjTRneToIlCa87s1TI457Ap3MlJPdU1KW5SDCwjQwJ%5F59re1WqGzITPkLXaiioTRPGLWA1c09GWVgyGSS99EOQPWcmbsC71elwe6ug4RVl9Bg%5FyYG5wUw4YHg&amp;access_token_ttl=1491142237110&amp;usid=1e9e59f1-e349-49d6-968e-529823aa5c03&amp;build=16.0.8028.7775&amp;waccluster=US1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62"/>
          <a:stretch/>
        </p:blipFill>
        <p:spPr bwMode="auto">
          <a:xfrm>
            <a:off x="78584" y="6166533"/>
            <a:ext cx="631252" cy="49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9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570892" y="2052272"/>
            <a:ext cx="9144000" cy="3698616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Presented by</a:t>
            </a:r>
            <a:r>
              <a:rPr lang="en-US" dirty="0"/>
              <a:t>: Hilliard Paige – Program Director</a:t>
            </a:r>
          </a:p>
          <a:p>
            <a:pPr>
              <a:lnSpc>
                <a:spcPct val="100000"/>
              </a:lnSpc>
            </a:pPr>
            <a:r>
              <a:rPr lang="en-US" u="sng" dirty="0"/>
              <a:t>In cooperation with</a:t>
            </a:r>
            <a:r>
              <a:rPr lang="en-US" dirty="0"/>
              <a:t>: Dr. Daniel White, Reece Krantz, Jason Hamburger, Becca Laub, Brennan Gray, David Stockhouse, Austin Macosky</a:t>
            </a:r>
            <a:endParaRPr lang="en-US" sz="1100" dirty="0"/>
          </a:p>
          <a:p>
            <a:pPr>
              <a:lnSpc>
                <a:spcPct val="100000"/>
              </a:lnSpc>
            </a:pPr>
            <a:r>
              <a:rPr lang="en-US" sz="2000" dirty="0"/>
              <a:t>27</a:t>
            </a:r>
            <a:r>
              <a:rPr lang="en-US" sz="2000" baseline="30000" dirty="0"/>
              <a:t>th</a:t>
            </a:r>
            <a:r>
              <a:rPr lang="en-US" sz="2000" dirty="0"/>
              <a:t> Arizona Space Grant Symposium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Phoenix, Arizona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April 13</a:t>
            </a:r>
            <a:r>
              <a:rPr lang="en-US" sz="2000" baseline="30000" dirty="0"/>
              <a:t>th</a:t>
            </a:r>
            <a:r>
              <a:rPr lang="en-US" sz="2000" dirty="0"/>
              <a:t> 2019</a:t>
            </a:r>
          </a:p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677704"/>
            <a:ext cx="9144000" cy="10526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EagleSat 2 – Program Directors Overview</a:t>
            </a:r>
          </a:p>
        </p:txBody>
      </p:sp>
    </p:spTree>
    <p:extLst>
      <p:ext uri="{BB962C8B-B14F-4D97-AF65-F5344CB8AC3E}">
        <p14:creationId xmlns:p14="http://schemas.microsoft.com/office/powerpoint/2010/main" val="4199816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Development on EagleSat 2 is progressing as planned with estimated completion in 2020</a:t>
            </a:r>
          </a:p>
          <a:p>
            <a:pPr>
              <a:lnSpc>
                <a:spcPct val="150000"/>
              </a:lnSpc>
            </a:pPr>
            <a:r>
              <a:rPr lang="en-US" dirty="0"/>
              <a:t>Support from Arizona Space Grant helps greatly in achieving our goals</a:t>
            </a:r>
          </a:p>
          <a:p>
            <a:pPr>
              <a:lnSpc>
                <a:spcPct val="150000"/>
              </a:lnSpc>
            </a:pPr>
            <a:r>
              <a:rPr lang="en-US" dirty="0"/>
              <a:t>Next Milestone: CDR, Fall 2018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/>
              <a:t>Questions / Comments: paigeh@my.erau.edu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5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Mission Overview</a:t>
            </a:r>
          </a:p>
          <a:p>
            <a:r>
              <a:rPr lang="en-US" dirty="0"/>
              <a:t>Current Configuration</a:t>
            </a:r>
          </a:p>
          <a:p>
            <a:r>
              <a:rPr lang="en-US" dirty="0"/>
              <a:t>2018-2019 Developments</a:t>
            </a:r>
          </a:p>
          <a:p>
            <a:r>
              <a:rPr lang="en-US" dirty="0"/>
              <a:t>Major Milestones</a:t>
            </a:r>
          </a:p>
          <a:p>
            <a:r>
              <a:rPr lang="en-US" dirty="0"/>
              <a:t>Lessons Learned</a:t>
            </a:r>
          </a:p>
          <a:p>
            <a:r>
              <a:rPr lang="en-US" dirty="0"/>
              <a:t>Future Plans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07" y="2708030"/>
            <a:ext cx="5660085" cy="3183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333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693" y="1123722"/>
            <a:ext cx="11100227" cy="49087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Scientific Goals</a:t>
            </a:r>
          </a:p>
          <a:p>
            <a:pPr>
              <a:lnSpc>
                <a:spcPct val="100000"/>
              </a:lnSpc>
            </a:pPr>
            <a:r>
              <a:rPr lang="en-US" dirty="0"/>
              <a:t>Spacecraft – 3U CubeSat</a:t>
            </a:r>
          </a:p>
          <a:p>
            <a:pPr>
              <a:lnSpc>
                <a:spcPct val="100000"/>
              </a:lnSpc>
            </a:pPr>
            <a:r>
              <a:rPr lang="en-US" dirty="0"/>
              <a:t>Scientific Goals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Study of cosmic rays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Study of how memory degrades in space</a:t>
            </a:r>
          </a:p>
          <a:p>
            <a:pPr>
              <a:lnSpc>
                <a:spcPct val="100000"/>
              </a:lnSpc>
            </a:pPr>
            <a:r>
              <a:rPr lang="en-US" dirty="0"/>
              <a:t>SELECTED - 2018 NASA CubeSat Launch Initiative</a:t>
            </a:r>
          </a:p>
          <a:p>
            <a:pPr>
              <a:lnSpc>
                <a:spcPct val="100000"/>
              </a:lnSpc>
            </a:pPr>
            <a:r>
              <a:rPr lang="en-US" dirty="0"/>
              <a:t>ISS orbit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402-424 km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51.6 degree inclination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220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</a:t>
            </a:r>
          </a:p>
          <a:p>
            <a:pPr lvl="1"/>
            <a:r>
              <a:rPr lang="en-US" dirty="0">
                <a:latin typeface="+mn-lt"/>
              </a:rPr>
              <a:t>Collect a minimum of 10 Cosmic Particles events including: orientation, energy level, energy loss.</a:t>
            </a:r>
          </a:p>
          <a:p>
            <a:pPr lvl="1"/>
            <a:r>
              <a:rPr lang="en-US" dirty="0">
                <a:latin typeface="+mn-lt"/>
              </a:rPr>
              <a:t>Demonstrate an ability to correlate radiation on-orbit to SEU bit flips</a:t>
            </a:r>
          </a:p>
          <a:p>
            <a:r>
              <a:rPr lang="en-US" dirty="0"/>
              <a:t>Technical</a:t>
            </a:r>
          </a:p>
          <a:p>
            <a:pPr lvl="1"/>
            <a:r>
              <a:rPr lang="en-US" dirty="0">
                <a:latin typeface="+mn-lt"/>
              </a:rPr>
              <a:t>Demonstrate an ability to autonomously operate and collect scientific data </a:t>
            </a:r>
          </a:p>
          <a:p>
            <a:pPr lvl="1"/>
            <a:r>
              <a:rPr lang="en-US" dirty="0">
                <a:latin typeface="+mn-lt"/>
              </a:rPr>
              <a:t>Possess full functionality to fulfill scientific goals</a:t>
            </a:r>
          </a:p>
          <a:p>
            <a:r>
              <a:rPr lang="en-US" dirty="0"/>
              <a:t>Operational</a:t>
            </a:r>
          </a:p>
          <a:p>
            <a:pPr lvl="1"/>
            <a:r>
              <a:rPr lang="en-US" dirty="0">
                <a:latin typeface="+mn-lt"/>
              </a:rPr>
              <a:t>6 month mission lifetime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 Success Criteria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52005" y="62583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570E26-FC15-4AA8-90CC-DE4D2ACF01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38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5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A173F88A-5BB7-4763-BC3B-ED5EC47D5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018" y="1067013"/>
            <a:ext cx="4165964" cy="498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Education</a:t>
            </a:r>
          </a:p>
          <a:p>
            <a:pPr>
              <a:lnSpc>
                <a:spcPct val="100000"/>
              </a:lnSpc>
            </a:pPr>
            <a:r>
              <a:rPr lang="en-US" dirty="0"/>
              <a:t>Strong, achievable scientific goals</a:t>
            </a:r>
          </a:p>
          <a:p>
            <a:pPr>
              <a:lnSpc>
                <a:spcPct val="100000"/>
              </a:lnSpc>
            </a:pPr>
            <a:r>
              <a:rPr lang="en-US" dirty="0"/>
              <a:t>Commercially available bus systems</a:t>
            </a:r>
          </a:p>
          <a:p>
            <a:pPr>
              <a:lnSpc>
                <a:spcPct val="100000"/>
              </a:lnSpc>
            </a:pPr>
            <a:r>
              <a:rPr lang="en-US" dirty="0"/>
              <a:t>Work with teams, departments, and organizations both on and off campus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5" b="18846"/>
          <a:stretch/>
        </p:blipFill>
        <p:spPr>
          <a:xfrm>
            <a:off x="3025004" y="3578113"/>
            <a:ext cx="5817576" cy="2310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0596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Progress (last12 months)</a:t>
            </a:r>
          </a:p>
        </p:txBody>
      </p:sp>
      <p:pic>
        <p:nvPicPr>
          <p:cNvPr id="11" name="Picture 7" descr="A picture containing indoor, wall, person, table&#10;&#10;Description generated with high confidence">
            <a:extLst>
              <a:ext uri="{FF2B5EF4-FFF2-40B4-BE49-F238E27FC236}">
                <a16:creationId xmlns:a16="http://schemas.microsoft.com/office/drawing/2014/main" id="{48B556FD-EB7B-4822-B5B9-C872CFCFF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079" y="909057"/>
            <a:ext cx="3195747" cy="2400723"/>
          </a:xfrm>
          <a:prstGeom prst="rect">
            <a:avLst/>
          </a:prstGeom>
        </p:spPr>
      </p:pic>
      <p:pic>
        <p:nvPicPr>
          <p:cNvPr id="7" name="10000000_2100223920068273_959764930002759799_n">
            <a:hlinkClick r:id="" action="ppaction://media"/>
            <a:extLst>
              <a:ext uri="{FF2B5EF4-FFF2-40B4-BE49-F238E27FC236}">
                <a16:creationId xmlns:a16="http://schemas.microsoft.com/office/drawing/2014/main" id="{B893D8AE-AD99-4FB3-A9DD-6CC6CE422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372" y="1641793"/>
            <a:ext cx="6068305" cy="3413422"/>
          </a:xfrm>
          <a:prstGeom prst="rect">
            <a:avLst/>
          </a:prstGeom>
        </p:spPr>
      </p:pic>
      <p:pic>
        <p:nvPicPr>
          <p:cNvPr id="12" name="44301927_688741544843239_6121789003508219904_n">
            <a:hlinkClick r:id="" action="ppaction://media"/>
            <a:extLst>
              <a:ext uri="{FF2B5EF4-FFF2-40B4-BE49-F238E27FC236}">
                <a16:creationId xmlns:a16="http://schemas.microsoft.com/office/drawing/2014/main" id="{E5B50570-EED6-488D-B9B4-84168A711F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5673" y="3348504"/>
            <a:ext cx="49276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08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(War Stories)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30" y="1113562"/>
            <a:ext cx="11325339" cy="4908783"/>
          </a:xfrm>
        </p:spPr>
        <p:txBody>
          <a:bodyPr/>
          <a:lstStyle/>
          <a:p>
            <a:r>
              <a:rPr lang="en-US" dirty="0"/>
              <a:t>In Undergraduate Research, strong management and leadership is just as important as the researchers</a:t>
            </a:r>
          </a:p>
          <a:p>
            <a:r>
              <a:rPr lang="en-US" dirty="0"/>
              <a:t>Assemble a tight-knit community of people you trust</a:t>
            </a:r>
          </a:p>
          <a:p>
            <a:r>
              <a:rPr lang="en-US" dirty="0"/>
              <a:t>Make sure everyone knows what’s happening in all aspects of the program</a:t>
            </a:r>
          </a:p>
          <a:p>
            <a:r>
              <a:rPr lang="en-US" dirty="0"/>
              <a:t>Be wary of student burn-out</a:t>
            </a:r>
          </a:p>
          <a:p>
            <a:r>
              <a:rPr lang="en-US" dirty="0"/>
              <a:t>Take your estimated completion schedule and multiply it by pi</a:t>
            </a:r>
          </a:p>
          <a:p>
            <a:r>
              <a:rPr lang="en-US" dirty="0"/>
              <a:t>Always have contingency plans in case of emergencies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39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Daniel White, ERAU</a:t>
            </a:r>
          </a:p>
          <a:p>
            <a:r>
              <a:rPr lang="en-US" dirty="0"/>
              <a:t>Dr. Elliot Bryner, ERAU</a:t>
            </a:r>
          </a:p>
          <a:p>
            <a:r>
              <a:rPr lang="en-US" dirty="0"/>
              <a:t>Dr. Ronald Madler, ERAU</a:t>
            </a:r>
          </a:p>
          <a:p>
            <a:r>
              <a:rPr lang="en-US" dirty="0"/>
              <a:t>Travis Imken, JPL</a:t>
            </a:r>
          </a:p>
          <a:p>
            <a:r>
              <a:rPr lang="en-US" dirty="0"/>
              <a:t>Jim Weber, ERAU</a:t>
            </a:r>
          </a:p>
          <a:p>
            <a:r>
              <a:rPr lang="en-US" dirty="0"/>
              <a:t>Jeff Hyatt, ERAU</a:t>
            </a:r>
          </a:p>
          <a:p>
            <a:r>
              <a:rPr lang="en-US" dirty="0"/>
              <a:t>Arizona Space Grant</a:t>
            </a:r>
          </a:p>
          <a:p>
            <a:r>
              <a:rPr lang="en-US" dirty="0"/>
              <a:t>NASA CSLI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46" y="1430947"/>
            <a:ext cx="5334000" cy="40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22467"/>
      </p:ext>
    </p:extLst>
  </p:cSld>
  <p:clrMapOvr>
    <a:masterClrMapping/>
  </p:clrMapOvr>
</p:sld>
</file>

<file path=ppt/theme/theme1.xml><?xml version="1.0" encoding="utf-8"?>
<a:theme xmlns:a="http://schemas.openxmlformats.org/drawingml/2006/main" name="EagleSa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ahoma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gleSat Theme" id="{4A9ACD81-D806-43B2-ADCF-D0AF29BFD955}" vid="{C63D2023-325B-4A84-B25A-3CF2560756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82CE8AAA6D044CAE2E60D48871CC72" ma:contentTypeVersion="13" ma:contentTypeDescription="Create a new document." ma:contentTypeScope="" ma:versionID="9142c3e3acd74ae87f52817db006b94c">
  <xsd:schema xmlns:xsd="http://www.w3.org/2001/XMLSchema" xmlns:xs="http://www.w3.org/2001/XMLSchema" xmlns:p="http://schemas.microsoft.com/office/2006/metadata/properties" xmlns:ns2="2bf2d388-9b68-4952-9bcd-945bcd3bc124" xmlns:ns3="6c160ac7-2e9f-4006-94dd-bfed52f16d06" xmlns:ns4="bf192eb6-175c-4ee1-9b68-ebc3cf1a256d" targetNamespace="http://schemas.microsoft.com/office/2006/metadata/properties" ma:root="true" ma:fieldsID="192311d5fcd73df2f2264f953d0bac01" ns2:_="" ns3:_="" ns4:_="">
    <xsd:import namespace="2bf2d388-9b68-4952-9bcd-945bcd3bc124"/>
    <xsd:import namespace="6c160ac7-2e9f-4006-94dd-bfed52f16d06"/>
    <xsd:import namespace="bf192eb6-175c-4ee1-9b68-ebc3cf1a25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2d388-9b68-4952-9bcd-945bcd3bc12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160ac7-2e9f-4006-94dd-bfed52f16d0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192eb6-175c-4ee1-9b68-ebc3cf1a25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9" nillable="true" ma:displayName="MediaServiceLocation" ma:internalName="MediaServiceLocation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23" nillable="true" ma:displayName="Sign-off status" ma:internalName="_x0024_Resources_x003a_core_x002c_Signoff_Status_x003b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bf2d388-9b68-4952-9bcd-945bcd3bc124">RHCWVWTZRMYC-44-1341</_dlc_DocId>
    <_dlc_DocIdUrl xmlns="2bf2d388-9b68-4952-9bcd-945bcd3bc124">
      <Url>https://myerauedu.sharepoint.com/teams/PR_College_of_Engineering/PC_EAGLESAT/_layouts/15/DocIdRedir.aspx?ID=RHCWVWTZRMYC-44-1341</Url>
      <Description>RHCWVWTZRMYC-44-1341</Description>
    </_dlc_DocIdUrl>
    <_Flow_SignoffStatus xmlns="bf192eb6-175c-4ee1-9b68-ebc3cf1a256d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C7758B-63F3-4140-B3E2-1FCB31BFBB3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497F472-7190-4205-AF4B-BE485434BA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2d388-9b68-4952-9bcd-945bcd3bc124"/>
    <ds:schemaRef ds:uri="6c160ac7-2e9f-4006-94dd-bfed52f16d06"/>
    <ds:schemaRef ds:uri="bf192eb6-175c-4ee1-9b68-ebc3cf1a25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C14B32-85E0-4BEB-B491-C4BBFEC96CB9}">
  <ds:schemaRefs>
    <ds:schemaRef ds:uri="http://schemas.microsoft.com/office/2006/metadata/properties"/>
    <ds:schemaRef ds:uri="6c160ac7-2e9f-4006-94dd-bfed52f16d0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f192eb6-175c-4ee1-9b68-ebc3cf1a256d"/>
    <ds:schemaRef ds:uri="http://schemas.microsoft.com/office/infopath/2007/PartnerControls"/>
    <ds:schemaRef ds:uri="http://purl.org/dc/elements/1.1/"/>
    <ds:schemaRef ds:uri="2bf2d388-9b68-4952-9bcd-945bcd3bc124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F7FA722F-5598-4493-86B8-19A51B6AF9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345</Words>
  <Application>Microsoft Office PowerPoint</Application>
  <PresentationFormat>Widescreen</PresentationFormat>
  <Paragraphs>66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Tahoma</vt:lpstr>
      <vt:lpstr>EagleSat Theme</vt:lpstr>
      <vt:lpstr>PowerPoint Presentation</vt:lpstr>
      <vt:lpstr>Outline</vt:lpstr>
      <vt:lpstr>Mission Overview</vt:lpstr>
      <vt:lpstr>Mission Success Criteria</vt:lpstr>
      <vt:lpstr>Configuration</vt:lpstr>
      <vt:lpstr>Purpose and Benefits</vt:lpstr>
      <vt:lpstr>Development Progress (last12 months)</vt:lpstr>
      <vt:lpstr>Lessons Learned (War Stories)</vt:lpstr>
      <vt:lpstr>Acknowledgements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Paige III, Hilliard W.</dc:creator>
  <cp:lastModifiedBy>Hilliard Paige</cp:lastModifiedBy>
  <cp:revision>18</cp:revision>
  <dcterms:modified xsi:type="dcterms:W3CDTF">2019-04-05T21:25:49Z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0x010100A282CE8AAA6D044CAE2E60D48871CC72</vt:lpwstr>
  </property>
  <property fmtid="{D5CDD505-2E9C-101B-9397-08002B2CF9AE}" pid="3" name="_dlc_DocIdItemGuid">
    <vt:lpwstr>a64453e2-e84a-4d91-9665-fdc37e8dd2af</vt:lpwstr>
  </property>
</Properties>
</file>